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BCSE498J Project-II: Data Analysis Framework for Power Distribution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Developed to enhance operational efficiency at Suryaa Chamball Power Limited (SCPL).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 Tanmay Agarwal. 21BDS0347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6680"/>
            <a:ext cx="7321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References: Key Resources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Smith, J. (2021). Energy Analytics for Smart Grids.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Patel, R. (2020). Machine Learning in Power Distribution.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Chen, L., &amp; Zhang, X. (2019). Deep Learning for Energy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682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Overview: Enhancing Power Distribution Efficiency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0140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1284"/>
            <a:ext cx="21495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power consumption patterns, detect inefficiencies, and automate reporting.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504367" y="3980140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504367" y="4561284"/>
            <a:ext cx="21495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pipeline development, predictive modeling, anomaly detection, and visualization.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14943" y="3980140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214943" y="4561284"/>
            <a:ext cx="214955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 manual effort, improve power loss predictions, and enhance visualization.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Background: Challenges in Power Distribution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25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3567589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Aging infrastructure, rising consumption, and real-time monitoring needs.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825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3567589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Inefficiencies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7299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energy losses, delayed fault detection, and lack of predictive insights.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599158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Data-driven approach using AI and ML for enhanced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5555"/>
            <a:ext cx="10291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Goals: A Data-Driven Solution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4495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81913"/>
            <a:ext cx="280701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Scalable Data Pipeline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626662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Automated data ingestion and preprocessing.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35" y="4534495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1249" y="5781913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 Model Training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81249" y="6272332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 loss prediction and anomaly detection.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34495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781913"/>
            <a:ext cx="280701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Dashboards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2014" y="6626662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visualization and reporting.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846" y="4534495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60" y="5781913"/>
            <a:ext cx="28071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02660" y="6626662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Automation and predictive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2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Requirement Analysis: System Essentials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767" y="36299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2376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Pipeline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6851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Fetch, clean, and store data automatically.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001" y="36299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2376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914186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Predictive models to forecast energy losses.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16" y="36299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2376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91418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dashboards for energy trends.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Architecture: Real-Time Monitoring Framework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397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Ingestion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8774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 raw data.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47460" y="3516273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397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88774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 data in cloud.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35353" y="3904774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849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34031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 and analyze data.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45899" y="6130647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849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634031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 insights.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4907" y="5742146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32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Comparison: Performance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40988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486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581" y="3292316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540556" y="3292316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048720" y="3292316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556885" y="3292316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RMSE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65050" y="3292316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R² Score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581" y="3942636"/>
            <a:ext cx="1050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540556" y="3942636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2.14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048720" y="3942636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5.23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556885" y="3942636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2.29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065050" y="3942636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0.92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48121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581" y="4955858"/>
            <a:ext cx="1050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Gradient Boosting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540556" y="4955858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2.01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4048720" y="4955858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4.75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556885" y="4955858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2.18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065050" y="4955858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0.94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801410" y="582537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028581" y="5969079"/>
            <a:ext cx="1050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2540556" y="5969079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3.25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4048720" y="5969079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8.45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5556885" y="5969079"/>
            <a:ext cx="104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2.91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7065050" y="5969079"/>
            <a:ext cx="1050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0.85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86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Specifications: Hardware and Software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Hardware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342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AWS EC2 instances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764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Local servers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186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meters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Software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7342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Python, SQL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1764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 BI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6186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54473"/>
            <a:ext cx="9500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Design and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3413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12064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Forecast energy losses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403413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12064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 consumption trends.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403413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Anomaly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612064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Alerts for irregularities.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2025-02-18T10:10:48Z</dcterms:created>
  <dcterms:modified xsi:type="dcterms:W3CDTF">2025-02-18T10:10:48Z</dcterms:modified>
</cp:coreProperties>
</file>